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ESPERO </a:t>
            </a:r>
            <a:br>
              <a:rPr lang="pt-BR" dirty="0"/>
            </a:br>
            <a:r>
              <a:rPr lang="pt-BR" dirty="0"/>
              <a:t>A MANHÃ GLORIOSA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Espero a manhã gloriosa, </a:t>
            </a:r>
          </a:p>
          <a:p>
            <a:r>
              <a:rPr lang="pt-BR" dirty="0"/>
              <a:t>O bendito alvorecer, </a:t>
            </a:r>
          </a:p>
          <a:p>
            <a:r>
              <a:rPr lang="pt-BR" dirty="0"/>
              <a:t>Quando as mágoas e tristezas </a:t>
            </a:r>
          </a:p>
          <a:p>
            <a:r>
              <a:rPr lang="pt-BR" dirty="0"/>
              <a:t>Desta vida eu esquecer.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0FBD1DA-EBE1-43D1-A279-D0B8EA5BF0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espero mui ansioso, </a:t>
            </a:r>
          </a:p>
          <a:p>
            <a:r>
              <a:rPr lang="pt-BR" dirty="0"/>
              <a:t>Meu Jesus aqui voltar.</a:t>
            </a:r>
          </a:p>
          <a:p>
            <a:r>
              <a:rPr lang="pt-BR" dirty="0"/>
              <a:t>Eu aguardo as boas-vindas </a:t>
            </a:r>
          </a:p>
          <a:p>
            <a:r>
              <a:rPr lang="pt-BR" dirty="0"/>
              <a:t>De Jesus na praia </a:t>
            </a:r>
          </a:p>
          <a:p>
            <a:r>
              <a:rPr lang="pt-BR" dirty="0"/>
              <a:t>de outro mar.</a:t>
            </a:r>
          </a:p>
        </p:txBody>
      </p:sp>
    </p:spTree>
    <p:extLst>
      <p:ext uri="{BB962C8B-B14F-4D97-AF65-F5344CB8AC3E}">
        <p14:creationId xmlns:p14="http://schemas.microsoft.com/office/powerpoint/2010/main" val="1298803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Espero, já mui cansado, </a:t>
            </a:r>
          </a:p>
          <a:p>
            <a:r>
              <a:rPr lang="pt-BR" dirty="0"/>
              <a:t>Dos embates do viver, </a:t>
            </a:r>
          </a:p>
          <a:p>
            <a:r>
              <a:rPr lang="pt-BR" dirty="0"/>
              <a:t>Mas quando isso for passado, </a:t>
            </a:r>
          </a:p>
          <a:p>
            <a:r>
              <a:rPr lang="pt-BR" dirty="0"/>
              <a:t>Galardão hei de receber. </a:t>
            </a:r>
          </a:p>
        </p:txBody>
      </p:sp>
    </p:spTree>
    <p:extLst>
      <p:ext uri="{BB962C8B-B14F-4D97-AF65-F5344CB8AC3E}">
        <p14:creationId xmlns:p14="http://schemas.microsoft.com/office/powerpoint/2010/main" val="1914942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0FBD1DA-EBE1-43D1-A279-D0B8EA5BF0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espero mui ansioso, </a:t>
            </a:r>
          </a:p>
          <a:p>
            <a:r>
              <a:rPr lang="pt-BR" dirty="0"/>
              <a:t>Meu Jesus aqui voltar.</a:t>
            </a:r>
          </a:p>
          <a:p>
            <a:r>
              <a:rPr lang="pt-BR" dirty="0"/>
              <a:t>Eu aguardo as boas-vindas </a:t>
            </a:r>
          </a:p>
          <a:p>
            <a:r>
              <a:rPr lang="pt-BR" dirty="0"/>
              <a:t>De Jesus na praia </a:t>
            </a:r>
          </a:p>
          <a:p>
            <a:r>
              <a:rPr lang="pt-BR" dirty="0"/>
              <a:t>de outro mar.</a:t>
            </a:r>
          </a:p>
        </p:txBody>
      </p:sp>
    </p:spTree>
    <p:extLst>
      <p:ext uri="{BB962C8B-B14F-4D97-AF65-F5344CB8AC3E}">
        <p14:creationId xmlns:p14="http://schemas.microsoft.com/office/powerpoint/2010/main" val="817327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Espero encontrar queridos </a:t>
            </a:r>
          </a:p>
          <a:p>
            <a:r>
              <a:rPr lang="pt-BR" dirty="0"/>
              <a:t>Na mansão celestial; </a:t>
            </a:r>
          </a:p>
          <a:p>
            <a:r>
              <a:rPr lang="pt-BR" dirty="0"/>
              <a:t>Receber do Mestre amado </a:t>
            </a:r>
          </a:p>
          <a:p>
            <a:r>
              <a:rPr lang="pt-BR" dirty="0"/>
              <a:t>Um abraço fraternal.</a:t>
            </a:r>
          </a:p>
        </p:txBody>
      </p:sp>
    </p:spTree>
    <p:extLst>
      <p:ext uri="{BB962C8B-B14F-4D97-AF65-F5344CB8AC3E}">
        <p14:creationId xmlns:p14="http://schemas.microsoft.com/office/powerpoint/2010/main" val="2972400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ESPERO 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0FBD1DA-EBE1-43D1-A279-D0B8EA5BF0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espero mui ansioso, </a:t>
            </a:r>
          </a:p>
          <a:p>
            <a:r>
              <a:rPr lang="pt-BR" dirty="0"/>
              <a:t>Meu Jesus aqui voltar.</a:t>
            </a:r>
          </a:p>
          <a:p>
            <a:r>
              <a:rPr lang="pt-BR" dirty="0"/>
              <a:t>Eu aguardo as boas-vindas </a:t>
            </a:r>
          </a:p>
          <a:p>
            <a:r>
              <a:rPr lang="pt-BR" dirty="0"/>
              <a:t>De Jesus na praia </a:t>
            </a:r>
          </a:p>
          <a:p>
            <a:r>
              <a:rPr lang="pt-BR" dirty="0"/>
              <a:t>de outro mar.</a:t>
            </a:r>
          </a:p>
        </p:txBody>
      </p:sp>
    </p:spTree>
    <p:extLst>
      <p:ext uri="{BB962C8B-B14F-4D97-AF65-F5344CB8AC3E}">
        <p14:creationId xmlns:p14="http://schemas.microsoft.com/office/powerpoint/2010/main" val="3517196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154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ESPERO  A MANHÃ GLORIOSA</vt:lpstr>
      <vt:lpstr>ESPERO A MANHÃ GLORIOSA</vt:lpstr>
      <vt:lpstr>ESPERO A MANHÃ GLORIOSA</vt:lpstr>
      <vt:lpstr>ESPERO A MANHÃ GLORIOSA</vt:lpstr>
      <vt:lpstr>ESPERO A MANHÃ GLORIOSA</vt:lpstr>
      <vt:lpstr>ESPERO A MANHÃ GLORIOSA</vt:lpstr>
      <vt:lpstr>ESPERO A MANHÃ GLORIOSA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2019-06-12T22:09:29Z</dcterms:modified>
</cp:coreProperties>
</file>

<file path=docProps/thumbnail.jpeg>
</file>